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326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303" r:id="rId20"/>
    <p:sldId id="462" r:id="rId21"/>
    <p:sldId id="414" r:id="rId22"/>
    <p:sldId id="448" r:id="rId23"/>
    <p:sldId id="463" r:id="rId24"/>
    <p:sldId id="464" r:id="rId25"/>
    <p:sldId id="465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1237AE"/>
    <a:srgbClr val="3DA591"/>
    <a:srgbClr val="933207"/>
    <a:srgbClr val="0070C0"/>
    <a:srgbClr val="A5A5A5"/>
    <a:srgbClr val="7030A0"/>
    <a:srgbClr val="00FFD9"/>
    <a:srgbClr val="FFC000"/>
    <a:srgbClr val="F9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36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琦 曹" userId="5012891e0c86b7b3" providerId="LiveId" clId="{645EE3EB-9124-45E9-BF1F-30204E11BB02}"/>
    <pc:docChg chg="undo modSld">
      <pc:chgData name="子琦 曹" userId="5012891e0c86b7b3" providerId="LiveId" clId="{645EE3EB-9124-45E9-BF1F-30204E11BB02}" dt="2019-04-02T14:27:47.155" v="42" actId="122"/>
      <pc:docMkLst>
        <pc:docMk/>
      </pc:docMkLst>
      <pc:sldChg chg="addSp modSp">
        <pc:chgData name="子琦 曹" userId="5012891e0c86b7b3" providerId="LiveId" clId="{645EE3EB-9124-45E9-BF1F-30204E11BB02}" dt="2019-04-02T12:36:56.678" v="0" actId="11529"/>
        <pc:sldMkLst>
          <pc:docMk/>
          <pc:sldMk cId="1269633353" sldId="326"/>
        </pc:sldMkLst>
        <pc:spChg chg="add mod">
          <ac:chgData name="子琦 曹" userId="5012891e0c86b7b3" providerId="LiveId" clId="{645EE3EB-9124-45E9-BF1F-30204E11BB02}" dt="2019-04-02T12:36:56.678" v="0" actId="11529"/>
          <ac:spMkLst>
            <pc:docMk/>
            <pc:sldMk cId="1269633353" sldId="326"/>
            <ac:spMk id="2" creationId="{067E68E5-AA07-4276-80C1-F30B06C75A69}"/>
          </ac:spMkLst>
        </pc:spChg>
      </pc:sldChg>
      <pc:sldChg chg="modSp">
        <pc:chgData name="子琦 曹" userId="5012891e0c86b7b3" providerId="LiveId" clId="{645EE3EB-9124-45E9-BF1F-30204E11BB02}" dt="2019-04-02T14:27:47.155" v="42" actId="122"/>
        <pc:sldMkLst>
          <pc:docMk/>
          <pc:sldMk cId="1631439956" sldId="448"/>
        </pc:sldMkLst>
        <pc:spChg chg="mod">
          <ac:chgData name="子琦 曹" userId="5012891e0c86b7b3" providerId="LiveId" clId="{645EE3EB-9124-45E9-BF1F-30204E11BB02}" dt="2019-04-02T14:27:47.155" v="42" actId="122"/>
          <ac:spMkLst>
            <pc:docMk/>
            <pc:sldMk cId="1631439956" sldId="448"/>
            <ac:spMk id="3" creationId="{10DACF95-52F2-F043-976A-33A66D35D22B}"/>
          </ac:spMkLst>
        </pc:spChg>
        <pc:spChg chg="mod">
          <ac:chgData name="子琦 曹" userId="5012891e0c86b7b3" providerId="LiveId" clId="{645EE3EB-9124-45E9-BF1F-30204E11BB02}" dt="2019-04-02T14:25:46.915" v="39"/>
          <ac:spMkLst>
            <pc:docMk/>
            <pc:sldMk cId="1631439956" sldId="448"/>
            <ac:spMk id="4" creationId="{CD8341E1-0235-7146-9511-0F1BF281DF66}"/>
          </ac:spMkLst>
        </pc:spChg>
      </pc:sldChg>
      <pc:sldChg chg="modSp">
        <pc:chgData name="子琦 曹" userId="5012891e0c86b7b3" providerId="LiveId" clId="{645EE3EB-9124-45E9-BF1F-30204E11BB02}" dt="2019-04-02T12:46:54.351" v="12" actId="20577"/>
        <pc:sldMkLst>
          <pc:docMk/>
          <pc:sldMk cId="4273855517" sldId="456"/>
        </pc:sldMkLst>
        <pc:spChg chg="mod">
          <ac:chgData name="子琦 曹" userId="5012891e0c86b7b3" providerId="LiveId" clId="{645EE3EB-9124-45E9-BF1F-30204E11BB02}" dt="2019-04-02T12:46:54.351" v="12" actId="20577"/>
          <ac:spMkLst>
            <pc:docMk/>
            <pc:sldMk cId="4273855517" sldId="456"/>
            <ac:spMk id="12" creationId="{42B2321B-F641-CB40-9B0A-F64B714C5A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iconfont.c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  <a:solidFill>
            <a:srgbClr val="00B0F0"/>
          </a:solidFill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194688" y="2640448"/>
            <a:ext cx="56039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第十八章：阿里图标、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iframe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标签应用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1B670B-6D7A-324C-A30C-23957DB5F107}"/>
              </a:ext>
            </a:extLst>
          </p:cNvPr>
          <p:cNvSpPr/>
          <p:nvPr/>
        </p:nvSpPr>
        <p:spPr>
          <a:xfrm>
            <a:off x="4342013" y="5527427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9E3CBB-8417-5041-8024-230CD925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658193"/>
            <a:ext cx="11333163" cy="3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7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1B670B-6D7A-324C-A30C-23957DB5F107}"/>
              </a:ext>
            </a:extLst>
          </p:cNvPr>
          <p:cNvSpPr/>
          <p:nvPr/>
        </p:nvSpPr>
        <p:spPr>
          <a:xfrm>
            <a:off x="4342013" y="5527427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4BC071-83D3-B44F-A456-41645F05B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3" y="987837"/>
            <a:ext cx="6760936" cy="48823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EB84B34-6A8C-4540-B512-9A206101967B}"/>
              </a:ext>
            </a:extLst>
          </p:cNvPr>
          <p:cNvSpPr/>
          <p:nvPr/>
        </p:nvSpPr>
        <p:spPr>
          <a:xfrm>
            <a:off x="4565624" y="6063218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20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B84B34-6A8C-4540-B512-9A206101967B}"/>
              </a:ext>
            </a:extLst>
          </p:cNvPr>
          <p:cNvSpPr/>
          <p:nvPr/>
        </p:nvSpPr>
        <p:spPr>
          <a:xfrm>
            <a:off x="1512303" y="3484618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第六步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E3C2A-892D-5C45-A91A-6BBDFE13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961188"/>
            <a:ext cx="1799310" cy="54160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33B220-44A2-2245-B9AF-598071C7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365" y="2662465"/>
            <a:ext cx="5600700" cy="1816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BF852D5-3BCE-EE42-BCB5-0BAC53D6E7B2}"/>
              </a:ext>
            </a:extLst>
          </p:cNvPr>
          <p:cNvSpPr/>
          <p:nvPr/>
        </p:nvSpPr>
        <p:spPr>
          <a:xfrm>
            <a:off x="5702728" y="4783443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第七步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12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阿里巴巴矢量图标库第一种应用方式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33C50-3AF3-9B48-8D2F-C0CAA74C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2" y="1064884"/>
            <a:ext cx="6276418" cy="28286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B2321B-F641-CB40-9B0A-F64B714C5A16}"/>
              </a:ext>
            </a:extLst>
          </p:cNvPr>
          <p:cNvSpPr/>
          <p:nvPr/>
        </p:nvSpPr>
        <p:spPr>
          <a:xfrm>
            <a:off x="7109673" y="2159391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第一种应用方式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A0FFF0-BA53-3046-AC3E-ADBEB548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4071327"/>
            <a:ext cx="9334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5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阿里巴巴矢量图标库第一种应用方式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E0FFC73-3A01-1C47-8A12-8516797B1451}"/>
              </a:ext>
            </a:extLst>
          </p:cNvPr>
          <p:cNvSpPr/>
          <p:nvPr/>
        </p:nvSpPr>
        <p:spPr>
          <a:xfrm>
            <a:off x="6326777" y="1988850"/>
            <a:ext cx="449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第一步：拷贝项目下面生成的 </a:t>
            </a:r>
            <a:r>
              <a:rPr lang="en-US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</a:t>
            </a:r>
            <a:r>
              <a:rPr lang="en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font-face</a:t>
            </a:r>
            <a:endParaRPr lang="en" altLang="zh-CN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449CB-C918-2E4D-B6EF-4A2A311C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6" y="1189720"/>
            <a:ext cx="5180378" cy="19675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200F90-F0B1-CA41-A756-347A888EF501}"/>
              </a:ext>
            </a:extLst>
          </p:cNvPr>
          <p:cNvSpPr/>
          <p:nvPr/>
        </p:nvSpPr>
        <p:spPr>
          <a:xfrm>
            <a:off x="6326777" y="3982497"/>
            <a:ext cx="378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第二步：定义使用 </a:t>
            </a:r>
            <a:r>
              <a:rPr lang="en" altLang="zh-CN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iconfont</a:t>
            </a:r>
            <a:r>
              <a:rPr lang="en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的样式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D94992-1EE8-9F4A-A279-04C7389BE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6" y="3308094"/>
            <a:ext cx="3839295" cy="17181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B78DCC-1C83-494E-8E3B-05F2D45B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6" y="5554766"/>
            <a:ext cx="4152900" cy="368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5B2B79-A5D8-9744-9A69-D6390FDF0C9F}"/>
              </a:ext>
            </a:extLst>
          </p:cNvPr>
          <p:cNvSpPr/>
          <p:nvPr/>
        </p:nvSpPr>
        <p:spPr>
          <a:xfrm>
            <a:off x="6326777" y="5553734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第三步：挑选相应图标并获取字体编码，应用于页面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70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阿里巴巴矢量图标库第二种应用方式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B2321B-F641-CB40-9B0A-F64B714C5A16}"/>
              </a:ext>
            </a:extLst>
          </p:cNvPr>
          <p:cNvSpPr/>
          <p:nvPr/>
        </p:nvSpPr>
        <p:spPr>
          <a:xfrm>
            <a:off x="7255276" y="2265525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第二种应用方式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82149C-277A-3448-B05A-4F9FD544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4" y="950791"/>
            <a:ext cx="7518400" cy="299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EF1ACE-777E-BF41-BC00-399D39DBB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871" y="3949700"/>
            <a:ext cx="8509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6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阿里巴巴矢量图标库第二种应用方式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97FFE5-A8B4-F24D-88E4-2F6FCF2A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658258"/>
            <a:ext cx="5041900" cy="406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1D208A-4F3C-1742-A940-FE8D68D3D200}"/>
              </a:ext>
            </a:extLst>
          </p:cNvPr>
          <p:cNvSpPr/>
          <p:nvPr/>
        </p:nvSpPr>
        <p:spPr>
          <a:xfrm>
            <a:off x="6218015" y="1676792"/>
            <a:ext cx="498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第一步：引入项目下面生成的 </a:t>
            </a:r>
            <a:r>
              <a:rPr lang="en" altLang="zh-CN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fontclass</a:t>
            </a:r>
            <a:r>
              <a:rPr lang="en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代码：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4452F1-07AE-DB47-B922-B3C06432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3634922"/>
            <a:ext cx="4330700" cy="4445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DC315E-207B-D94B-AC8C-A05600D2DE10}"/>
              </a:ext>
            </a:extLst>
          </p:cNvPr>
          <p:cNvSpPr/>
          <p:nvPr/>
        </p:nvSpPr>
        <p:spPr>
          <a:xfrm>
            <a:off x="6096000" y="3672506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第二步：挑选相应图标并获取类名，应用于页面：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31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阿里巴巴矢量图标库第三种应用方式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C66851-39DF-B946-B1E2-F790B928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080407"/>
            <a:ext cx="5473700" cy="3086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019384-227C-664C-BEA2-B4406A816845}"/>
              </a:ext>
            </a:extLst>
          </p:cNvPr>
          <p:cNvSpPr/>
          <p:nvPr/>
        </p:nvSpPr>
        <p:spPr>
          <a:xfrm>
            <a:off x="7109673" y="2159391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第三种应用方式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814B40-4064-EA4A-91A1-DC6A3D12E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" y="4146550"/>
            <a:ext cx="9804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08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阿里巴巴矢量图标库第三种应用方式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5224DD-EC66-2847-9100-8554CCA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" y="1847850"/>
            <a:ext cx="4229100" cy="419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D18C98-2D9A-384E-92C8-225C84E05A81}"/>
              </a:ext>
            </a:extLst>
          </p:cNvPr>
          <p:cNvSpPr/>
          <p:nvPr/>
        </p:nvSpPr>
        <p:spPr>
          <a:xfrm>
            <a:off x="6096000" y="1883229"/>
            <a:ext cx="481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第一步：引入项目下面生成的 </a:t>
            </a:r>
            <a:r>
              <a:rPr lang="en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symbol </a:t>
            </a:r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代码：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E457F2-7F9F-A045-A3B5-D13AC8012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7" y="2443912"/>
            <a:ext cx="4279900" cy="25781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A80468-DB92-9E41-9B21-A41C8E9BC0F7}"/>
              </a:ext>
            </a:extLst>
          </p:cNvPr>
          <p:cNvSpPr/>
          <p:nvPr/>
        </p:nvSpPr>
        <p:spPr>
          <a:xfrm>
            <a:off x="6096000" y="3548296"/>
            <a:ext cx="493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第二步：加入通用 </a:t>
            </a:r>
            <a:r>
              <a:rPr lang="en-US" altLang="zh-CN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 </a:t>
            </a:r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代码（引入一次就行）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6CE8F3-4187-4A48-B839-2F37AC26C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7" y="5273703"/>
            <a:ext cx="4406900" cy="9271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3B0150E-1520-1A44-92C2-8FF9FFA7711A}"/>
              </a:ext>
            </a:extLst>
          </p:cNvPr>
          <p:cNvSpPr/>
          <p:nvPr/>
        </p:nvSpPr>
        <p:spPr>
          <a:xfrm>
            <a:off x="6070184" y="5454134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第三步：挑选相应图标并获取类名，应用于页面：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69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2851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4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iframe</a:t>
            </a:r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标签详解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880984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2583535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1285421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1462511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图标的网页应用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2778087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阿里图标的使用方式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4038582"/>
            <a:ext cx="27927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iframe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标签详解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5259396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5382162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语义化标签应用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9A545D-78FD-9B42-9D13-0391A651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5288"/>
            <a:ext cx="11201400" cy="24152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FDB733A-EAB0-9841-B211-7085D2B9F5A5}"/>
              </a:ext>
            </a:extLst>
          </p:cNvPr>
          <p:cNvSpPr/>
          <p:nvPr/>
        </p:nvSpPr>
        <p:spPr>
          <a:xfrm>
            <a:off x="2075035" y="4841733"/>
            <a:ext cx="827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可以使用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标签在一个网页上分成数个模块，每个模块都可以是完整的网页</a:t>
            </a:r>
          </a:p>
        </p:txBody>
      </p:sp>
    </p:spTree>
    <p:extLst>
      <p:ext uri="{BB962C8B-B14F-4D97-AF65-F5344CB8AC3E}">
        <p14:creationId xmlns:p14="http://schemas.microsoft.com/office/powerpoint/2010/main" val="321600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语义化标签应用</a:t>
            </a:r>
          </a:p>
        </p:txBody>
      </p:sp>
    </p:spTree>
    <p:extLst>
      <p:ext uri="{BB962C8B-B14F-4D97-AF65-F5344CB8AC3E}">
        <p14:creationId xmlns:p14="http://schemas.microsoft.com/office/powerpoint/2010/main" val="3712491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语义化标签应用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DACF95-52F2-F043-976A-33A66D35D22B}"/>
              </a:ext>
            </a:extLst>
          </p:cNvPr>
          <p:cNvSpPr/>
          <p:nvPr/>
        </p:nvSpPr>
        <p:spPr>
          <a:xfrm>
            <a:off x="2825851" y="1027442"/>
            <a:ext cx="6713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语义特性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 </a:t>
            </a:r>
            <a:b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HTML5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赋予网页更好的寓意和结构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方便搜索引擎的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SEO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处理</a:t>
            </a:r>
            <a:endParaRPr lang="en-US" altLang="zh-CN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8341E1-0235-7146-9511-0F1BF281DF66}"/>
              </a:ext>
            </a:extLst>
          </p:cNvPr>
          <p:cNvSpPr/>
          <p:nvPr/>
        </p:nvSpPr>
        <p:spPr>
          <a:xfrm>
            <a:off x="1376922" y="2219942"/>
            <a:ext cx="92422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Helvetica Neue" panose="02000503000000020004" pitchFamily="2" charset="0"/>
              </a:rPr>
              <a:t>结构性标签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 </a:t>
            </a:r>
            <a:b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zh-CN" alt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header&gt;&lt;/header&gt;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页眉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也可用与块头部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nav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&gt;&lt;/</a:t>
            </a:r>
            <a:r>
              <a:rPr lang="en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nav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导航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section&gt;&lt;/section&gt;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页面上的板块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article&gt;&lt;/article&gt;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用来在页面中表示一套结构完整且独立的内容部分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aside&gt;&lt;/aside&gt;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侧边栏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广告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en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nav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元素组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以及其它类似的内容部分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aside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的内容应该与</a:t>
            </a:r>
            <a:r>
              <a:rPr lang="en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artical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的内容相关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footer&gt;&lt;/footer&gt;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页面的底部或者板块的底部</a:t>
            </a:r>
          </a:p>
          <a:p>
            <a:br>
              <a:rPr lang="zh-CN" altLang="en-US" dirty="0"/>
            </a:br>
            <a:r>
              <a:rPr lang="en-US" altLang="zh-CN" dirty="0"/>
              <a:t>div&lt;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section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&lt;</a:t>
            </a:r>
            <a:r>
              <a:rPr lang="en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 article&lt; header= nav= aside= footer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43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语义化标签应用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76212-342E-8041-BE61-9D57D30D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6" y="1186416"/>
            <a:ext cx="9260114" cy="49657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BE7C15-2C60-4A4F-B354-F210D9C3BFC9}"/>
              </a:ext>
            </a:extLst>
          </p:cNvPr>
          <p:cNvSpPr/>
          <p:nvPr/>
        </p:nvSpPr>
        <p:spPr>
          <a:xfrm>
            <a:off x="404948" y="329995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功能性标签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70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语义化标签应用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BE7C15-2C60-4A4F-B354-F210D9C3BFC9}"/>
              </a:ext>
            </a:extLst>
          </p:cNvPr>
          <p:cNvSpPr/>
          <p:nvPr/>
        </p:nvSpPr>
        <p:spPr>
          <a:xfrm>
            <a:off x="5118462" y="60822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功能性标签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392353-C684-F049-AAD9-6E71D3DB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2" y="991556"/>
            <a:ext cx="10981624" cy="48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7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语义化标签应用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BE7C15-2C60-4A4F-B354-F210D9C3BFC9}"/>
              </a:ext>
            </a:extLst>
          </p:cNvPr>
          <p:cNvSpPr/>
          <p:nvPr/>
        </p:nvSpPr>
        <p:spPr>
          <a:xfrm>
            <a:off x="5118462" y="60822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功能性标签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0B21A8-6B3B-9046-BE38-5C4F6573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191752"/>
            <a:ext cx="7950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3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图标的网页应用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图标的网页应用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543D02-AA94-4A4F-84F8-2FBE91AA0AB0}"/>
              </a:ext>
            </a:extLst>
          </p:cNvPr>
          <p:cNvSpPr/>
          <p:nvPr/>
        </p:nvSpPr>
        <p:spPr>
          <a:xfrm>
            <a:off x="0" y="6432550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商品缩略图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49EAE-C04E-A44F-B2ED-98D4BE70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065893"/>
            <a:ext cx="2407617" cy="53666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D46FC0-423E-6144-B9E5-ED7369EF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4" y="2648842"/>
            <a:ext cx="7989207" cy="156031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1841DA-D414-964C-AC23-BFBB25A5B3A3}"/>
              </a:ext>
            </a:extLst>
          </p:cNvPr>
          <p:cNvSpPr/>
          <p:nvPr/>
        </p:nvSpPr>
        <p:spPr>
          <a:xfrm>
            <a:off x="6444343" y="6182381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网页组件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5450BC-CF6E-7140-8964-A293FE4C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61" y="4776768"/>
            <a:ext cx="8479971" cy="8380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阿里图标的使用方式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067E68E5-AA07-4276-80C1-F30B06C75A69}"/>
              </a:ext>
            </a:extLst>
          </p:cNvPr>
          <p:cNvSpPr/>
          <p:nvPr/>
        </p:nvSpPr>
        <p:spPr>
          <a:xfrm>
            <a:off x="7372350" y="1188720"/>
            <a:ext cx="942625" cy="1227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63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E5891-BBD2-3A4C-A46E-4EEF038C48C5}"/>
              </a:ext>
            </a:extLst>
          </p:cNvPr>
          <p:cNvSpPr txBox="1"/>
          <p:nvPr/>
        </p:nvSpPr>
        <p:spPr>
          <a:xfrm>
            <a:off x="2054429" y="5558567"/>
            <a:ext cx="774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https://www.iconfont.cn/</a:t>
            </a:r>
            <a:endParaRPr kumimoji="1" lang="zh-CN" altLang="en-US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918770-E517-474A-9E9C-6B0AD005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1199050"/>
            <a:ext cx="8784771" cy="38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1FC7A9-5AE7-8842-8322-FF549514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8" y="1126698"/>
            <a:ext cx="3935583" cy="46165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BC460B-2D8C-B444-BF6C-0C6077BD40A0}"/>
              </a:ext>
            </a:extLst>
          </p:cNvPr>
          <p:cNvSpPr/>
          <p:nvPr/>
        </p:nvSpPr>
        <p:spPr>
          <a:xfrm>
            <a:off x="274320" y="5912750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577DC4-636C-7047-8A8E-A3CA8512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6" y="2179275"/>
            <a:ext cx="7770764" cy="298001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A1B670B-6D7A-324C-A30C-23957DB5F107}"/>
              </a:ext>
            </a:extLst>
          </p:cNvPr>
          <p:cNvSpPr/>
          <p:nvPr/>
        </p:nvSpPr>
        <p:spPr>
          <a:xfrm>
            <a:off x="6552631" y="5864880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56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1B670B-6D7A-324C-A30C-23957DB5F107}"/>
              </a:ext>
            </a:extLst>
          </p:cNvPr>
          <p:cNvSpPr/>
          <p:nvPr/>
        </p:nvSpPr>
        <p:spPr>
          <a:xfrm>
            <a:off x="4342013" y="5527427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48CE1D-4A47-7341-9D4D-EDCD3547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69" y="1201839"/>
            <a:ext cx="7917921" cy="39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阿里巴巴矢量图标库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1B670B-6D7A-324C-A30C-23957DB5F107}"/>
              </a:ext>
            </a:extLst>
          </p:cNvPr>
          <p:cNvSpPr/>
          <p:nvPr/>
        </p:nvSpPr>
        <p:spPr>
          <a:xfrm>
            <a:off x="4342013" y="5527427"/>
            <a:ext cx="350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9E3CBB-8417-5041-8024-230CD925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658193"/>
            <a:ext cx="11333163" cy="354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6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11885</TotalTime>
  <Words>321</Words>
  <Application>Microsoft Office PowerPoint</Application>
  <PresentationFormat>宽屏</PresentationFormat>
  <Paragraphs>66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Helvetica Neue</vt:lpstr>
      <vt:lpstr>微软雅黑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1599</cp:revision>
  <dcterms:created xsi:type="dcterms:W3CDTF">2015-05-06T06:15:02Z</dcterms:created>
  <dcterms:modified xsi:type="dcterms:W3CDTF">2019-10-28T05:59:57Z</dcterms:modified>
</cp:coreProperties>
</file>